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9"/>
  </p:notesMasterIdLst>
  <p:sldIdLst>
    <p:sldId id="267" r:id="rId2"/>
    <p:sldId id="256" r:id="rId3"/>
    <p:sldId id="257" r:id="rId4"/>
    <p:sldId id="258" r:id="rId5"/>
    <p:sldId id="260" r:id="rId6"/>
    <p:sldId id="261" r:id="rId7"/>
    <p:sldId id="268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95" autoAdjust="0"/>
  </p:normalViewPr>
  <p:slideViewPr>
    <p:cSldViewPr>
      <p:cViewPr varScale="1">
        <p:scale>
          <a:sx n="125" d="100"/>
          <a:sy n="125" d="100"/>
        </p:scale>
        <p:origin x="-38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8AC20-BB52-4EF7-A842-813C9EA4D781}" type="datetimeFigureOut">
              <a:rPr lang="es-VE" smtClean="0"/>
              <a:pPr/>
              <a:t>14/12/2009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BE8B1-D364-491C-BB50-A55BDBA21603}" type="slidenum">
              <a:rPr lang="es-VE" smtClean="0"/>
              <a:pPr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2</a:t>
            </a:fld>
            <a:endParaRPr lang="es-V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3</a:t>
            </a:fld>
            <a:endParaRPr lang="es-V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4</a:t>
            </a:fld>
            <a:endParaRPr lang="es-V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5</a:t>
            </a:fld>
            <a:endParaRPr lang="es-V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6</a:t>
            </a:fld>
            <a:endParaRPr lang="es-V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BE8B1-D364-491C-BB50-A55BDBA21603}" type="slidenum">
              <a:rPr lang="es-VE" smtClean="0"/>
              <a:pPr/>
              <a:t>7</a:t>
            </a:fld>
            <a:endParaRPr lang="es-V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DD5E2-5858-498C-84DF-6016D2DF6549}" type="datetimeFigureOut">
              <a:rPr lang="es-ES" smtClean="0"/>
              <a:pPr/>
              <a:t>14/12/2009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0679-0A26-44B1-A6F2-52AEA82CA3C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71472" y="2214554"/>
            <a:ext cx="8572528" cy="2286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5818" y="2357430"/>
            <a:ext cx="8501090" cy="2000264"/>
          </a:xfrm>
        </p:spPr>
        <p:txBody>
          <a:bodyPr>
            <a:normAutofit/>
          </a:bodyPr>
          <a:lstStyle/>
          <a:p>
            <a:pPr algn="l"/>
            <a:r>
              <a:rPr lang="es-ES" b="1" dirty="0" err="1" smtClean="0">
                <a:solidFill>
                  <a:schemeClr val="bg1"/>
                </a:solidFill>
              </a:rPr>
              <a:t>Renderizado</a:t>
            </a:r>
            <a:r>
              <a:rPr lang="es-ES" b="1" dirty="0" smtClean="0">
                <a:solidFill>
                  <a:schemeClr val="bg1"/>
                </a:solidFill>
              </a:rPr>
              <a:t> ilustrativo de datos sísmicos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857232"/>
            <a:ext cx="7429552" cy="322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28596" y="285728"/>
            <a:ext cx="8715404" cy="441319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La Idea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3711885"/>
            <a:ext cx="4214842" cy="271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3711885"/>
            <a:ext cx="3929090" cy="257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7158" y="285728"/>
            <a:ext cx="8786842" cy="441319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Proceso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21" y="1000108"/>
            <a:ext cx="3643338" cy="43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0870" y="1221917"/>
            <a:ext cx="520064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7 Conector angular"/>
          <p:cNvCxnSpPr/>
          <p:nvPr/>
        </p:nvCxnSpPr>
        <p:spPr>
          <a:xfrm flipV="1">
            <a:off x="785786" y="1221917"/>
            <a:ext cx="4214842" cy="4143404"/>
          </a:xfrm>
          <a:prstGeom prst="bentConnector3">
            <a:avLst>
              <a:gd name="adj1" fmla="val 7080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4857760"/>
            <a:ext cx="3357586" cy="184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14282" y="285728"/>
            <a:ext cx="8929718" cy="441319"/>
          </a:xfrm>
        </p:spPr>
        <p:txBody>
          <a:bodyPr>
            <a:noAutofit/>
          </a:bodyPr>
          <a:lstStyle/>
          <a:p>
            <a:pPr algn="l"/>
            <a:r>
              <a:rPr lang="es-ES" sz="3600" dirty="0" err="1" smtClean="0">
                <a:solidFill>
                  <a:schemeClr val="bg1"/>
                </a:solidFill>
              </a:rPr>
              <a:t>Parametrizaci</a:t>
            </a:r>
            <a:r>
              <a:rPr lang="es-ES_tradnl" sz="3600" dirty="0" smtClean="0">
                <a:solidFill>
                  <a:schemeClr val="bg1"/>
                </a:solidFill>
              </a:rPr>
              <a:t>ó</a:t>
            </a:r>
            <a:r>
              <a:rPr lang="es-ES" sz="3600" dirty="0" smtClean="0">
                <a:solidFill>
                  <a:schemeClr val="bg1"/>
                </a:solidFill>
              </a:rPr>
              <a:t>n de los estratos (</a:t>
            </a:r>
            <a:r>
              <a:rPr lang="es-ES" sz="3600" dirty="0" err="1" smtClean="0">
                <a:solidFill>
                  <a:schemeClr val="bg1"/>
                </a:solidFill>
              </a:rPr>
              <a:t>sismica</a:t>
            </a:r>
            <a:r>
              <a:rPr lang="es-ES" sz="3600" dirty="0" smtClean="0">
                <a:solidFill>
                  <a:schemeClr val="bg1"/>
                </a:solidFill>
              </a:rPr>
              <a:t> 3d)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52" y="3357562"/>
            <a:ext cx="5143504" cy="32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285860"/>
            <a:ext cx="456272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1428736"/>
            <a:ext cx="1714501" cy="176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15140" y="1428736"/>
            <a:ext cx="2214558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20" y="3929066"/>
            <a:ext cx="364333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85720" y="311128"/>
            <a:ext cx="8858312" cy="441319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Texturizado de los estratos y los atributos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056096"/>
            <a:ext cx="4286280" cy="55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714488"/>
            <a:ext cx="4310578" cy="412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7158" y="311128"/>
            <a:ext cx="8786842" cy="441319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Resultados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148" name="Picture 4" descr="C:\Documents and Settings\aclaro.GEOSTRATOS\Escritorio\PostGrado\patel_daniel_2007_IRSD-Illustrative ren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142984"/>
            <a:ext cx="4071965" cy="2857520"/>
          </a:xfrm>
          <a:prstGeom prst="rect">
            <a:avLst/>
          </a:prstGeom>
          <a:noFill/>
        </p:spPr>
      </p:pic>
      <p:grpSp>
        <p:nvGrpSpPr>
          <p:cNvPr id="8" name="7 Grupo"/>
          <p:cNvGrpSpPr/>
          <p:nvPr/>
        </p:nvGrpSpPr>
        <p:grpSpPr>
          <a:xfrm>
            <a:off x="214282" y="4214818"/>
            <a:ext cx="4700593" cy="2000264"/>
            <a:chOff x="800101" y="4286256"/>
            <a:chExt cx="7700989" cy="220187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71869" y="4286256"/>
              <a:ext cx="5129221" cy="2193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0101" y="4292959"/>
              <a:ext cx="2452710" cy="219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1928802"/>
            <a:ext cx="3739033" cy="376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844" y="142852"/>
            <a:ext cx="9001156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7158" y="311128"/>
            <a:ext cx="8786842" cy="441319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Referencias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024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ALEJANDRO CLARO</a:t>
            </a:r>
            <a:endParaRPr lang="es-V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0448" y="1428736"/>
            <a:ext cx="9072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sz="2400" dirty="0" smtClean="0"/>
              <a:t> </a:t>
            </a:r>
            <a:r>
              <a:rPr lang="en-US" sz="2400" b="1" dirty="0" smtClean="0"/>
              <a:t>Illustrative Rendering of Seismic Data</a:t>
            </a:r>
            <a:r>
              <a:rPr lang="en-US" sz="2400" dirty="0" smtClean="0"/>
              <a:t>. Daniel Patel, Christopher  </a:t>
            </a:r>
            <a:r>
              <a:rPr lang="en-US" sz="2400" dirty="0" err="1" smtClean="0"/>
              <a:t>Giertsen</a:t>
            </a:r>
            <a:r>
              <a:rPr lang="en-US" sz="2400" dirty="0" smtClean="0"/>
              <a:t>, John Thurmond. 2007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 </a:t>
            </a:r>
            <a:r>
              <a:rPr lang="en-US" sz="2400" b="1" dirty="0" smtClean="0"/>
              <a:t>The Seismic Analyzer: Interpreting and Illustrating 2D Seismic Data. </a:t>
            </a:r>
            <a:r>
              <a:rPr lang="en-US" sz="2400" dirty="0" smtClean="0"/>
              <a:t>Daniel Patel, Christopher </a:t>
            </a:r>
            <a:r>
              <a:rPr lang="en-US" sz="2400" dirty="0" err="1" smtClean="0"/>
              <a:t>Giertsen</a:t>
            </a:r>
            <a:r>
              <a:rPr lang="en-US" sz="2400" dirty="0" smtClean="0"/>
              <a:t>, John Thurmond, John </a:t>
            </a:r>
            <a:r>
              <a:rPr lang="en-US" sz="2400" dirty="0" err="1" smtClean="0"/>
              <a:t>Gjelberg</a:t>
            </a:r>
            <a:r>
              <a:rPr lang="en-US" sz="2400" dirty="0" smtClean="0"/>
              <a:t>. 2008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89</Words>
  <Application>Microsoft Office PowerPoint</Application>
  <PresentationFormat>Presentación en pantalla (4:3)</PresentationFormat>
  <Paragraphs>23</Paragraphs>
  <Slides>7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Office Theme</vt:lpstr>
      <vt:lpstr>Renderizado ilustrativo de datos sísmicos</vt:lpstr>
      <vt:lpstr>La Idea</vt:lpstr>
      <vt:lpstr>Proceso</vt:lpstr>
      <vt:lpstr>Parametrización de los estratos (sismica 3d)</vt:lpstr>
      <vt:lpstr>Texturizado de los estratos y los atributos</vt:lpstr>
      <vt:lpstr>Resultados</vt:lpstr>
      <vt:lpstr>Referencias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</dc:title>
  <dc:creator>Alejandro Claro</dc:creator>
  <cp:lastModifiedBy>Alejandro Claro</cp:lastModifiedBy>
  <cp:revision>36</cp:revision>
  <dcterms:created xsi:type="dcterms:W3CDTF">2009-10-06T10:50:48Z</dcterms:created>
  <dcterms:modified xsi:type="dcterms:W3CDTF">2009-12-14T10:00:01Z</dcterms:modified>
</cp:coreProperties>
</file>